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61" autoAdjust="0"/>
    <p:restoredTop sz="94660"/>
  </p:normalViewPr>
  <p:slideViewPr>
    <p:cSldViewPr snapToGrid="0" showGuides="1">
      <p:cViewPr varScale="1">
        <p:scale>
          <a:sx n="52" d="100"/>
          <a:sy n="52" d="100"/>
        </p:scale>
        <p:origin x="546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7B105-D814-4149-A6B3-B548BAB2332F}" type="datetimeFigureOut">
              <a:rPr lang="en-US" smtClean="0"/>
              <a:t>5/2/2018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0AB372-5A46-48C9-9D06-99430E9B79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78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AB372-5A46-48C9-9D06-99430E9B79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20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CC682FA9-7261-4BA5-A1E9-7B8C16969457}" type="datetime1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69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340F-F1F7-4C35-A672-3F11832BF6F9}" type="datetime1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919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8E60-A1C4-459E-B02F-438E933B2616}" type="datetime1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096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C34A5-08A0-4E44-9D61-46F7CFF250ED}" type="datetime1">
              <a:rPr lang="en-US" smtClean="0"/>
              <a:t>5/2/2018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77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1F12E-92FF-48FA-9B9A-EF2B79D97EF0}" type="datetime1">
              <a:rPr lang="en-US" smtClean="0"/>
              <a:t>5/2/2018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457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3EBEF-4EBC-415F-A5FC-1F50FFA2D7D4}" type="datetime1">
              <a:rPr lang="en-US" smtClean="0"/>
              <a:t>5/2/2018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350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2A07E-3A8C-443D-99F0-2AB4E42215BE}" type="datetime1">
              <a:rPr lang="en-US" smtClean="0"/>
              <a:t>5/2/2018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275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2B18C-3A9B-412F-896C-90A55BF6128A}" type="datetime1">
              <a:rPr lang="en-US" smtClean="0"/>
              <a:t>5/2/2018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46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32C48C-1A2D-4796-A72F-39BD2A7CF668}" type="datetime1">
              <a:rPr lang="en-US" smtClean="0"/>
              <a:t>5/2/2018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378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16728-4AF8-4AEB-B8D2-339248C69654}" type="datetime1">
              <a:rPr lang="en-US" smtClean="0"/>
              <a:t>5/2/2018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67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CCCF-EC03-4751-9857-6FE8911E0D38}" type="datetime1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418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DE27-369A-46EB-A0A8-46CFCCE19837}" type="datetime1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08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5AFEA-5A73-4B88-B16D-E851102A5053}" type="datetime1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328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877C9-95AC-4AAC-80C4-F7C4C98D8C19}" type="datetime1">
              <a:rPr lang="en-US" smtClean="0"/>
              <a:t>5/2/2018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7998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D76CE-EDC9-4C73-8B9B-6732851B3CE4}" type="datetime1">
              <a:rPr lang="en-US" smtClean="0"/>
              <a:t>5/2/2018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23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F6C2637A-337E-4DF5-A988-20637ED7517E}" type="datetime1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1284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4BB1E7B-26AC-49B7-97F5-774F4025B1DB}" type="datetime1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87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DFEFA9D-BE00-40D2-A30B-8C82557E4352}" type="datetime1">
              <a:rPr lang="en-US" smtClean="0"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4D4CDF4-6706-4EC1-8CF1-0CD8567D5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65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Institution</a:t>
            </a:r>
            <a:br>
              <a:rPr lang="en-US" dirty="0" smtClean="0"/>
            </a:br>
            <a:r>
              <a:rPr lang="en-US" dirty="0" smtClean="0"/>
              <a:t>Date</a:t>
            </a:r>
            <a:br>
              <a:rPr lang="en-US" dirty="0" smtClean="0"/>
            </a:br>
            <a:r>
              <a:rPr lang="en-US" dirty="0" smtClean="0"/>
              <a:t>Administrative </a:t>
            </a:r>
            <a:r>
              <a:rPr lang="en-US" dirty="0" smtClean="0"/>
              <a:t>Justice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95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United State Federal Judicial Branch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federal Judiciary of the US consists of the Supreme Court, Court of Appeal and District Courts.</a:t>
            </a:r>
          </a:p>
          <a:p>
            <a:r>
              <a:rPr lang="en-US" dirty="0" smtClean="0"/>
              <a:t>Article III of the American constitution have give guidelines on the establishment of the Supreme Court. Furthermore, it allows the Congress to set up other district courts.</a:t>
            </a:r>
          </a:p>
          <a:p>
            <a:r>
              <a:rPr lang="en-US" dirty="0" smtClean="0"/>
              <a:t>All judges are appointed by the President with the Senate’s consent and will serve the judicial system until they retire or are </a:t>
            </a:r>
            <a:r>
              <a:rPr lang="en-US" dirty="0"/>
              <a:t>impeached (Adler, 2010)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43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547" y="717411"/>
            <a:ext cx="8482822" cy="322573"/>
          </a:xfrm>
        </p:spPr>
        <p:txBody>
          <a:bodyPr/>
          <a:lstStyle/>
          <a:p>
            <a:r>
              <a:rPr lang="en-US" dirty="0" smtClean="0"/>
              <a:t>The Federal Court Structure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549589" y="1898578"/>
            <a:ext cx="2814917" cy="588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05517" y="1922928"/>
            <a:ext cx="3966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The Supreme Court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58115" y="4094454"/>
            <a:ext cx="2537013" cy="585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United State Court of Appeal (CTA)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827493" y="3494721"/>
            <a:ext cx="2537013" cy="585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United State Court of Appeal (CTAFED)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9535516" y="3344417"/>
            <a:ext cx="2537013" cy="5854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United States Court of Appeal (CAAF)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676644" y="5312893"/>
            <a:ext cx="4309786" cy="13043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Other District Courts such as the tax court, Court of Veteran Appeal, Court of Criminal Appeal, or Court of International Trade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2106706" y="2107594"/>
            <a:ext cx="2317373" cy="11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106706" y="2107594"/>
            <a:ext cx="0" cy="713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2"/>
          </p:cNvCxnSpPr>
          <p:nvPr/>
        </p:nvCxnSpPr>
        <p:spPr>
          <a:xfrm flipH="1">
            <a:off x="5957047" y="2486703"/>
            <a:ext cx="1" cy="430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125230" y="4165299"/>
            <a:ext cx="13441" cy="6273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6082559" y="3433483"/>
            <a:ext cx="13447" cy="264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0665774" y="4122559"/>
            <a:ext cx="13447" cy="264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106706" y="4827455"/>
            <a:ext cx="86733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7238996" y="2107594"/>
            <a:ext cx="3420055" cy="11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0659051" y="2114696"/>
            <a:ext cx="6723" cy="679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72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Judge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president is responsible for appointing the judges in all federal courts with the consent and advice of the senate.</a:t>
            </a:r>
          </a:p>
          <a:p>
            <a:r>
              <a:rPr lang="en-US" dirty="0" smtClean="0"/>
              <a:t>The selection of the judges is based on the legal training of the individual and the relevant experience.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president also looks into the race, sex, cultural background and beliefs when selecting the judges to ensure that there is regional balance.</a:t>
            </a:r>
          </a:p>
          <a:p>
            <a:r>
              <a:rPr lang="en-US" dirty="0" smtClean="0"/>
              <a:t>In most cases the president usually picks the judge who have shared goals with his or her </a:t>
            </a:r>
            <a:r>
              <a:rPr lang="en-US" dirty="0"/>
              <a:t>government (Adler, 2010)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2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 Judge Term Limit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Article III of the constitution, a judge has a life time term limit provided he or she is of good conduct.</a:t>
            </a:r>
          </a:p>
          <a:p>
            <a:r>
              <a:rPr lang="en-US" dirty="0" smtClean="0"/>
              <a:t>The only way that a person can seize being a judge is through death, impeachment, retirement or committing a crime.</a:t>
            </a:r>
          </a:p>
          <a:p>
            <a:r>
              <a:rPr lang="en-US" dirty="0" smtClean="0"/>
              <a:t>The judge term limit has been always a heated debates among the supporters of the no term limit and the term limit supporters. </a:t>
            </a:r>
            <a:endParaRPr lang="en-US" dirty="0" smtClean="0"/>
          </a:p>
          <a:p>
            <a:r>
              <a:rPr lang="en-US" dirty="0" smtClean="0"/>
              <a:t>“</a:t>
            </a:r>
            <a:r>
              <a:rPr lang="en-US" dirty="0" smtClean="0"/>
              <a:t>In </a:t>
            </a:r>
            <a:r>
              <a:rPr lang="en-US" dirty="0" smtClean="0"/>
              <a:t>their argument, they argue that the divisive nature of the court cases require life time </a:t>
            </a:r>
            <a:r>
              <a:rPr lang="en-US" dirty="0" smtClean="0"/>
              <a:t>service.” </a:t>
            </a:r>
            <a:r>
              <a:rPr lang="en-US" dirty="0"/>
              <a:t>(</a:t>
            </a:r>
            <a:r>
              <a:rPr lang="en-US" dirty="0" smtClean="0"/>
              <a:t>Adler, 2010)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30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 for being a judge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Attain a Bachelors Degree in Law</a:t>
            </a:r>
          </a:p>
          <a:p>
            <a:r>
              <a:rPr lang="en-US" dirty="0" smtClean="0"/>
              <a:t>Go to Law School and attain a Juris Doctor</a:t>
            </a:r>
          </a:p>
          <a:p>
            <a:r>
              <a:rPr lang="en-US" dirty="0" smtClean="0"/>
              <a:t>Pass the Bar examinations and other tests</a:t>
            </a:r>
          </a:p>
          <a:p>
            <a:r>
              <a:rPr lang="en-US" dirty="0" smtClean="0"/>
              <a:t>Elected or nominated in the court.</a:t>
            </a:r>
          </a:p>
          <a:p>
            <a:r>
              <a:rPr lang="en-US" dirty="0" smtClean="0"/>
              <a:t>Undergo judgeship training program.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48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Adler</a:t>
            </a:r>
            <a:r>
              <a:rPr lang="en-US" dirty="0"/>
              <a:t>, M. (2010). </a:t>
            </a:r>
            <a:r>
              <a:rPr lang="en-US" i="1" dirty="0"/>
              <a:t>Administrative justice in context</a:t>
            </a:r>
            <a:r>
              <a:rPr lang="en-US" dirty="0"/>
              <a:t>. Oxford: Hart Pub.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4CDF4-6706-4EC1-8CF1-0CD8567D548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84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36</TotalTime>
  <Words>382</Words>
  <Application>Microsoft Office PowerPoint</Application>
  <PresentationFormat>Widescreen</PresentationFormat>
  <Paragraphs>37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3</vt:lpstr>
      <vt:lpstr>Ion Boardroom</vt:lpstr>
      <vt:lpstr>Name Institution Date Administrative Justice</vt:lpstr>
      <vt:lpstr>United State Federal Judicial Branch</vt:lpstr>
      <vt:lpstr>The Federal Court Structure</vt:lpstr>
      <vt:lpstr>Federal Judge Selection</vt:lpstr>
      <vt:lpstr>Federal Judge Term Limit</vt:lpstr>
      <vt:lpstr>Requirement for being a judge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Administrative Justice</dc:title>
  <dc:creator>folks</dc:creator>
  <cp:lastModifiedBy>user</cp:lastModifiedBy>
  <cp:revision>7</cp:revision>
  <dcterms:created xsi:type="dcterms:W3CDTF">2018-05-02T19:51:31Z</dcterms:created>
  <dcterms:modified xsi:type="dcterms:W3CDTF">2018-05-02T20:35:24Z</dcterms:modified>
</cp:coreProperties>
</file>